
<file path=[Content_Types].xml><?xml version="1.0" encoding="utf-8"?>
<Types xmlns="http://schemas.openxmlformats.org/package/2006/content-types">
  <Default Extension="jpeg" ContentType="image/jpeg"/>
  <Default Extension="mp3" ContentType="audio/m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viewProps" Target="view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93866914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526830911"/>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443799618"/>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629715539"/>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51962902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444875825"/>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767738976"/>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997797521"/>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411250394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FD2F6-F055-B544-884D-CB2CA84F7D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E56C6-96A0-564C-A9B5-ED0E6EBD9B9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DCE370-F2CA-9D41-9841-B7CDD95A00E9}"/>
              </a:ext>
            </a:extLst>
          </p:cNvPr>
          <p:cNvSpPr>
            <a:spLocks noGrp="1"/>
          </p:cNvSpPr>
          <p:nvPr>
            <p:ph type="dt" sz="half" idx="10"/>
          </p:nvPr>
        </p:nvSpPr>
        <p:spPr/>
        <p:txBody>
          <a:bodyPr/>
          <a:lstStyle/>
          <a:p>
            <a:fld id="{3FAC58F6-281B-4D45-9E8F-863F07D15C87}" type="datetimeFigureOut">
              <a:rPr lang="en-US" smtClean="0"/>
              <a:t>12/10/2021</a:t>
            </a:fld>
            <a:endParaRPr lang="en-US"/>
          </a:p>
        </p:txBody>
      </p:sp>
      <p:sp>
        <p:nvSpPr>
          <p:cNvPr id="5" name="Footer Placeholder 4">
            <a:extLst>
              <a:ext uri="{FF2B5EF4-FFF2-40B4-BE49-F238E27FC236}">
                <a16:creationId xmlns:a16="http://schemas.microsoft.com/office/drawing/2014/main" id="{46A8ACF5-3E42-D442-9590-BF30F05005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43761F-E212-1249-A98C-185332D4D6C8}"/>
              </a:ext>
            </a:extLst>
          </p:cNvPr>
          <p:cNvSpPr>
            <a:spLocks noGrp="1"/>
          </p:cNvSpPr>
          <p:nvPr>
            <p:ph type="sldNum" sz="quarter" idx="12"/>
          </p:nvPr>
        </p:nvSpPr>
        <p:spPr/>
        <p:txBody>
          <a:bodyPr/>
          <a:lstStyle/>
          <a:p>
            <a:fld id="{9A230B62-A6D6-494C-AD2E-EF6B433DBAC1}" type="slidenum">
              <a:rPr lang="en-US" smtClean="0"/>
              <a:t>‹#›</a:t>
            </a:fld>
            <a:endParaRPr lang="en-US"/>
          </a:p>
        </p:txBody>
      </p:sp>
    </p:spTree>
    <p:extLst>
      <p:ext uri="{BB962C8B-B14F-4D97-AF65-F5344CB8AC3E}">
        <p14:creationId xmlns:p14="http://schemas.microsoft.com/office/powerpoint/2010/main" val="3628483445"/>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850320898"/>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12/10/2021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975975842"/>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481766526"/>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12/10/2021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309683145"/>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12/10/2021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776326711"/>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12/10/2021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894257152"/>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4001472302"/>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12/10/2021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606243926"/>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18" Type="http://schemas.openxmlformats.org/officeDocument/2006/relationships/slideLayout" Target="../slideLayouts/slideLayout1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slideLayout" Target="../slideLayouts/slideLayout17.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20" Type="http://schemas.openxmlformats.org/officeDocument/2006/relationships/image" Target="../media/image1.png"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19" Type="http://schemas.openxmlformats.org/officeDocument/2006/relationships/theme" Target="../theme/theme1.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12/10/2021</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extLst>
      <p:ext uri="{BB962C8B-B14F-4D97-AF65-F5344CB8AC3E}">
        <p14:creationId xmlns:p14="http://schemas.microsoft.com/office/powerpoint/2010/main" val="19379245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8.xml" /><Relationship Id="rId2" Type="http://schemas.openxmlformats.org/officeDocument/2006/relationships/audio" Target="../media/media1.mp3" /><Relationship Id="rId1" Type="http://schemas.microsoft.com/office/2007/relationships/media" Target="../media/media1.mp3" /><Relationship Id="rId4" Type="http://schemas.openxmlformats.org/officeDocument/2006/relationships/image" Target="../media/image5.png" /></Relationships>
</file>

<file path=ppt/slides/_rels/slide11.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18.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 /></Relationships>
</file>

<file path=ppt/slides/_rels/slide9.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18.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7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56DCF-0B09-0840-BB93-3772582259DD}"/>
              </a:ext>
            </a:extLst>
          </p:cNvPr>
          <p:cNvSpPr>
            <a:spLocks noGrp="1"/>
          </p:cNvSpPr>
          <p:nvPr>
            <p:ph type="ctrTitle"/>
          </p:nvPr>
        </p:nvSpPr>
        <p:spPr/>
        <p:txBody>
          <a:bodyPr>
            <a:normAutofit/>
          </a:bodyPr>
          <a:lstStyle/>
          <a:p>
            <a:r>
              <a:rPr lang="en-IN" sz="6600" b="1"/>
              <a:t>RAPID QUESTION</a:t>
            </a:r>
            <a:br>
              <a:rPr lang="en-IN" sz="6600" b="1"/>
            </a:br>
            <a:r>
              <a:rPr lang="en-IN" sz="6600" b="1"/>
              <a:t>SET:- III</a:t>
            </a:r>
            <a:endParaRPr lang="en-US" sz="6600" b="1"/>
          </a:p>
        </p:txBody>
      </p:sp>
      <p:sp>
        <p:nvSpPr>
          <p:cNvPr id="3" name="Subtitle 2">
            <a:extLst>
              <a:ext uri="{FF2B5EF4-FFF2-40B4-BE49-F238E27FC236}">
                <a16:creationId xmlns:a16="http://schemas.microsoft.com/office/drawing/2014/main" id="{EEE8CC3D-07A2-894D-AA83-5A5CAB137C84}"/>
              </a:ext>
            </a:extLst>
          </p:cNvPr>
          <p:cNvSpPr>
            <a:spLocks noGrp="1"/>
          </p:cNvSpPr>
          <p:nvPr>
            <p:ph type="subTitle" idx="1"/>
          </p:nvPr>
        </p:nvSpPr>
        <p:spPr/>
        <p:txBody>
          <a:bodyPr>
            <a:normAutofit/>
          </a:bodyPr>
          <a:lstStyle/>
          <a:p>
            <a:r>
              <a:rPr lang="en-IN" sz="3600" b="1"/>
              <a:t>(Class : 6 to 8)</a:t>
            </a:r>
            <a:endParaRPr lang="en-US" sz="3600" b="1"/>
          </a:p>
        </p:txBody>
      </p:sp>
    </p:spTree>
    <p:extLst>
      <p:ext uri="{BB962C8B-B14F-4D97-AF65-F5344CB8AC3E}">
        <p14:creationId xmlns:p14="http://schemas.microsoft.com/office/powerpoint/2010/main" val="4099549361"/>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BF6707-1125-1C41-9004-66DAC92B0144}"/>
              </a:ext>
            </a:extLst>
          </p:cNvPr>
          <p:cNvSpPr>
            <a:spLocks noGrp="1"/>
          </p:cNvSpPr>
          <p:nvPr>
            <p:ph type="title"/>
          </p:nvPr>
        </p:nvSpPr>
        <p:spPr>
          <a:xfrm>
            <a:off x="913776" y="618517"/>
            <a:ext cx="10310606" cy="2647197"/>
          </a:xfrm>
        </p:spPr>
        <p:txBody>
          <a:bodyPr vert="horz" lIns="91440" tIns="45720" rIns="91440" bIns="45720" rtlCol="0" anchor="ctr">
            <a:normAutofit/>
          </a:bodyPr>
          <a:lstStyle/>
          <a:p>
            <a:r>
              <a:rPr lang="en-IN" b="1"/>
              <a:t>QUESTION NO. – 9</a:t>
            </a:r>
            <a:br>
              <a:rPr lang="en-IN" b="1"/>
            </a:br>
            <a:r>
              <a:rPr lang="en-IN" b="1"/>
              <a:t>Identify the  Tv Serial To which this Audio Clip is related to.</a:t>
            </a:r>
            <a:br>
              <a:rPr lang="en-IN" b="1"/>
            </a:br>
            <a:r>
              <a:rPr lang="en-IN" b="1"/>
              <a:t>उस टीवी सीरियल की पहचान करें जिससे यह ऑडियो क्लिप संबंधित है।</a:t>
            </a:r>
            <a:endParaRPr lang="en-US" b="1"/>
          </a:p>
        </p:txBody>
      </p:sp>
      <p:pic>
        <p:nvPicPr>
          <p:cNvPr id="4" name="mahabharat.mp3">
            <a:hlinkClick r:id="" action="ppaction://media"/>
            <a:extLst>
              <a:ext uri="{FF2B5EF4-FFF2-40B4-BE49-F238E27FC236}">
                <a16:creationId xmlns:a16="http://schemas.microsoft.com/office/drawing/2014/main" id="{DE132ABA-9802-BA4F-8F57-66DBEBBD0AE7}"/>
              </a:ext>
            </a:extLst>
          </p:cNvPr>
          <p:cNvPicPr>
            <a:picLocks noGrp="1" noChangeAspect="1"/>
          </p:cNvPicPr>
          <p:nvPr>
            <p:ph idx="1"/>
            <a:audioFile r:link="rId2"/>
            <p:extLst>
              <p:ext uri="{DAA4B4D4-6D71-4841-9C94-3DE7FCFB9230}">
                <p14:media xmlns:p14="http://schemas.microsoft.com/office/powerpoint/2010/main" r:embed="rId1"/>
              </p:ext>
            </p:extLst>
          </p:nvPr>
        </p:nvPicPr>
        <p:blipFill>
          <a:blip r:embed="rId4"/>
          <a:stretch>
            <a:fillRect/>
          </a:stretch>
        </p:blipFill>
        <p:spPr>
          <a:xfrm>
            <a:off x="3713239" y="3128963"/>
            <a:ext cx="4269618" cy="3241524"/>
          </a:xfrm>
        </p:spPr>
      </p:pic>
    </p:spTree>
    <p:extLst>
      <p:ext uri="{BB962C8B-B14F-4D97-AF65-F5344CB8AC3E}">
        <p14:creationId xmlns:p14="http://schemas.microsoft.com/office/powerpoint/2010/main" val="4291317212"/>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StopAudio" delay="0">
                      <p:tgtEl>
                        <p:sldTgt/>
                      </p:tgtEl>
                    </p:cond>
                  </p:endCondLst>
                </p:cTn>
                <p:tgtEl>
                  <p:spTgt spid="4"/>
                </p:tgtEl>
              </p:cMediaNode>
            </p:audi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F2D54-334D-1C4B-9D9D-E236B71040C4}"/>
              </a:ext>
            </a:extLst>
          </p:cNvPr>
          <p:cNvSpPr>
            <a:spLocks noGrp="1"/>
          </p:cNvSpPr>
          <p:nvPr>
            <p:ph type="title"/>
          </p:nvPr>
        </p:nvSpPr>
        <p:spPr>
          <a:xfrm>
            <a:off x="199572" y="-616858"/>
            <a:ext cx="11992428" cy="4305905"/>
          </a:xfrm>
        </p:spPr>
        <p:txBody>
          <a:bodyPr>
            <a:normAutofit/>
          </a:bodyPr>
          <a:lstStyle/>
          <a:p>
            <a:r>
              <a:rPr lang="en-IN" sz="3200" b="1" i="0">
                <a:solidFill>
                  <a:srgbClr val="444444"/>
                </a:solidFill>
                <a:effectLst/>
                <a:latin typeface="Inter"/>
              </a:rPr>
              <a:t> 10. This is a national memorial monument, notable independent activists, including Batukeshwar Dutt, Yogendra Shukla and Veer Savarkar were imprisoned here during the struggle for India’s independence. Identify it.यह एक राष्ट्रीय स्मारक स्मारक है, भारत की स्वतंत्रता के संघर्ष के दौरान बटुकेश्वर दत्त, योगेंद्र शुक्ला और वीर सावरकर सहित उल्लेखनीय स्वतंत्र कार्यकर्ताओं को यहां कैद किया गया था। इसे पहचानें।</a:t>
            </a:r>
          </a:p>
        </p:txBody>
      </p:sp>
      <p:pic>
        <p:nvPicPr>
          <p:cNvPr id="4" name="Picture 4">
            <a:extLst>
              <a:ext uri="{FF2B5EF4-FFF2-40B4-BE49-F238E27FC236}">
                <a16:creationId xmlns:a16="http://schemas.microsoft.com/office/drawing/2014/main" id="{1A7CA6D0-7177-1042-A175-4E0A027EB9E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71714" y="3035300"/>
            <a:ext cx="11236476" cy="3641725"/>
          </a:xfrm>
        </p:spPr>
      </p:pic>
    </p:spTree>
    <p:extLst>
      <p:ext uri="{BB962C8B-B14F-4D97-AF65-F5344CB8AC3E}">
        <p14:creationId xmlns:p14="http://schemas.microsoft.com/office/powerpoint/2010/main" val="1800059513"/>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A1A28-1E7D-A14C-A09D-36878341434E}"/>
              </a:ext>
            </a:extLst>
          </p:cNvPr>
          <p:cNvSpPr>
            <a:spLocks noGrp="1"/>
          </p:cNvSpPr>
          <p:nvPr>
            <p:ph type="title"/>
          </p:nvPr>
        </p:nvSpPr>
        <p:spPr>
          <a:xfrm>
            <a:off x="342295" y="0"/>
            <a:ext cx="10515600" cy="1114008"/>
          </a:xfrm>
        </p:spPr>
        <p:txBody>
          <a:bodyPr vert="horz" lIns="91440" tIns="45720" rIns="91440" bIns="45720" rtlCol="0" anchor="ctr">
            <a:normAutofit/>
          </a:bodyPr>
          <a:lstStyle/>
          <a:p>
            <a:r>
              <a:rPr lang="en-IN" b="1"/>
              <a:t>ANSWERS</a:t>
            </a:r>
            <a:endParaRPr lang="en-US" b="1"/>
          </a:p>
        </p:txBody>
      </p:sp>
      <p:sp>
        <p:nvSpPr>
          <p:cNvPr id="3" name="Content Placeholder 2">
            <a:extLst>
              <a:ext uri="{FF2B5EF4-FFF2-40B4-BE49-F238E27FC236}">
                <a16:creationId xmlns:a16="http://schemas.microsoft.com/office/drawing/2014/main" id="{358D3FC4-F901-4D48-B00A-8CFC94335016}"/>
              </a:ext>
            </a:extLst>
          </p:cNvPr>
          <p:cNvSpPr>
            <a:spLocks noGrp="1"/>
          </p:cNvSpPr>
          <p:nvPr>
            <p:ph idx="1"/>
          </p:nvPr>
        </p:nvSpPr>
        <p:spPr>
          <a:xfrm>
            <a:off x="523724" y="1196673"/>
            <a:ext cx="10515600" cy="5014120"/>
          </a:xfrm>
        </p:spPr>
        <p:txBody>
          <a:bodyPr>
            <a:noAutofit/>
          </a:bodyPr>
          <a:lstStyle/>
          <a:p>
            <a:r>
              <a:rPr lang="en-IN" b="1"/>
              <a:t>1. Japan (जापान)</a:t>
            </a:r>
          </a:p>
          <a:p>
            <a:r>
              <a:rPr lang="en-IN" b="1"/>
              <a:t>2. 22</a:t>
            </a:r>
          </a:p>
          <a:p>
            <a:r>
              <a:rPr lang="en-IN" b="1"/>
              <a:t>3. 9</a:t>
            </a:r>
          </a:p>
          <a:p>
            <a:r>
              <a:rPr lang="en-IN" b="1"/>
              <a:t>4. David Warner (डेविड वार्नर)</a:t>
            </a:r>
          </a:p>
          <a:p>
            <a:r>
              <a:rPr lang="en-IN" b="1"/>
              <a:t>5. South(दक्षिण)</a:t>
            </a:r>
          </a:p>
          <a:p>
            <a:r>
              <a:rPr lang="en-IN" b="1"/>
              <a:t>6. E</a:t>
            </a:r>
          </a:p>
          <a:p>
            <a:r>
              <a:rPr lang="en-IN" b="1"/>
              <a:t>7. Seismology (भूकंप विज्ञान)</a:t>
            </a:r>
          </a:p>
          <a:p>
            <a:r>
              <a:rPr lang="en-IN" b="1"/>
              <a:t>8. Five (पंज)</a:t>
            </a:r>
          </a:p>
          <a:p>
            <a:r>
              <a:rPr lang="en-IN" b="1"/>
              <a:t>9. Mahabharat (महाभारत)</a:t>
            </a:r>
          </a:p>
          <a:p>
            <a:r>
              <a:rPr lang="en-IN" b="1"/>
              <a:t>10. Cellular Jail (सेलुलर जेल)</a:t>
            </a:r>
          </a:p>
          <a:p>
            <a:endParaRPr lang="en-US" b="1"/>
          </a:p>
        </p:txBody>
      </p:sp>
    </p:spTree>
    <p:extLst>
      <p:ext uri="{BB962C8B-B14F-4D97-AF65-F5344CB8AC3E}">
        <p14:creationId xmlns:p14="http://schemas.microsoft.com/office/powerpoint/2010/main" val="1921893074"/>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C8316-154A-2941-90DF-19EBE4072384}"/>
              </a:ext>
            </a:extLst>
          </p:cNvPr>
          <p:cNvSpPr>
            <a:spLocks noGrp="1"/>
          </p:cNvSpPr>
          <p:nvPr>
            <p:ph type="title"/>
          </p:nvPr>
        </p:nvSpPr>
        <p:spPr/>
        <p:txBody>
          <a:bodyPr/>
          <a:lstStyle/>
          <a:p>
            <a:r>
              <a:rPr lang="en-IN" b="1"/>
              <a:t>QUESTION NO. - 1</a:t>
            </a:r>
            <a:endParaRPr lang="en-US" b="1"/>
          </a:p>
        </p:txBody>
      </p:sp>
      <p:sp>
        <p:nvSpPr>
          <p:cNvPr id="3" name="Content Placeholder 2">
            <a:extLst>
              <a:ext uri="{FF2B5EF4-FFF2-40B4-BE49-F238E27FC236}">
                <a16:creationId xmlns:a16="http://schemas.microsoft.com/office/drawing/2014/main" id="{D907D379-E544-6D4B-8C7A-194E93ECCAD4}"/>
              </a:ext>
            </a:extLst>
          </p:cNvPr>
          <p:cNvSpPr>
            <a:spLocks noGrp="1"/>
          </p:cNvSpPr>
          <p:nvPr>
            <p:ph idx="1"/>
          </p:nvPr>
        </p:nvSpPr>
        <p:spPr/>
        <p:txBody>
          <a:bodyPr>
            <a:normAutofit/>
          </a:bodyPr>
          <a:lstStyle/>
          <a:p>
            <a:r>
              <a:rPr lang="en-IN" sz="4000" b="1"/>
              <a:t>The last country of Axis Power to surrender during the end of World War II was</a:t>
            </a:r>
          </a:p>
          <a:p>
            <a:r>
              <a:rPr lang="en-IN" sz="4000" b="1"/>
              <a:t>द्वितीय विश्व युद्ध की समाप्ति के दौरान आत्मसमर्पण करने वाला अक्ष शक्ति का अंतिम देश था</a:t>
            </a:r>
            <a:endParaRPr lang="en-US" sz="4000" b="1"/>
          </a:p>
        </p:txBody>
      </p:sp>
    </p:spTree>
    <p:extLst>
      <p:ext uri="{BB962C8B-B14F-4D97-AF65-F5344CB8AC3E}">
        <p14:creationId xmlns:p14="http://schemas.microsoft.com/office/powerpoint/2010/main" val="330045864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67ED8-E541-9242-A89E-7A66481F5FAF}"/>
              </a:ext>
            </a:extLst>
          </p:cNvPr>
          <p:cNvSpPr>
            <a:spLocks noGrp="1"/>
          </p:cNvSpPr>
          <p:nvPr>
            <p:ph type="title"/>
          </p:nvPr>
        </p:nvSpPr>
        <p:spPr/>
        <p:txBody>
          <a:bodyPr vert="horz" lIns="91440" tIns="45720" rIns="91440" bIns="45720" rtlCol="0" anchor="ctr">
            <a:normAutofit/>
          </a:bodyPr>
          <a:lstStyle/>
          <a:p>
            <a:r>
              <a:rPr lang="en-IN" b="1"/>
              <a:t>QUESTION NO. - 2</a:t>
            </a:r>
            <a:endParaRPr lang="en-US" b="1"/>
          </a:p>
        </p:txBody>
      </p:sp>
      <p:sp>
        <p:nvSpPr>
          <p:cNvPr id="3" name="Content Placeholder 2">
            <a:extLst>
              <a:ext uri="{FF2B5EF4-FFF2-40B4-BE49-F238E27FC236}">
                <a16:creationId xmlns:a16="http://schemas.microsoft.com/office/drawing/2014/main" id="{462E793E-E267-304B-AE3C-794909E18F78}"/>
              </a:ext>
            </a:extLst>
          </p:cNvPr>
          <p:cNvSpPr>
            <a:spLocks noGrp="1"/>
          </p:cNvSpPr>
          <p:nvPr>
            <p:ph idx="1"/>
          </p:nvPr>
        </p:nvSpPr>
        <p:spPr/>
        <p:txBody>
          <a:bodyPr vert="horz" lIns="91440" tIns="45720" rIns="91440" bIns="45720" rtlCol="0">
            <a:normAutofit/>
          </a:bodyPr>
          <a:lstStyle/>
          <a:p>
            <a:r>
              <a:rPr lang="en-IN" sz="4000" b="1"/>
              <a:t>Look at this series: 36, 34, 30, 28, 24, … What number should come next?</a:t>
            </a:r>
          </a:p>
          <a:p>
            <a:r>
              <a:rPr lang="en-IN" sz="4000" b="1"/>
              <a:t>इस श्रंखला को देखें: 36, 34, 30, 28, 24, … आगे कौन सी संख्या आनी चाहिए?</a:t>
            </a:r>
            <a:endParaRPr lang="en-US" sz="4000" b="1"/>
          </a:p>
        </p:txBody>
      </p:sp>
    </p:spTree>
    <p:extLst>
      <p:ext uri="{BB962C8B-B14F-4D97-AF65-F5344CB8AC3E}">
        <p14:creationId xmlns:p14="http://schemas.microsoft.com/office/powerpoint/2010/main" val="185997865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308BE-54A6-5F4F-9FDD-3FD54F59FA18}"/>
              </a:ext>
            </a:extLst>
          </p:cNvPr>
          <p:cNvSpPr>
            <a:spLocks noGrp="1"/>
          </p:cNvSpPr>
          <p:nvPr>
            <p:ph type="title"/>
          </p:nvPr>
        </p:nvSpPr>
        <p:spPr/>
        <p:txBody>
          <a:bodyPr vert="horz" lIns="91440" tIns="45720" rIns="91440" bIns="45720" rtlCol="0" anchor="ctr">
            <a:normAutofit/>
          </a:bodyPr>
          <a:lstStyle/>
          <a:p>
            <a:r>
              <a:rPr lang="en-IN" b="1"/>
              <a:t>QUESTION NO. - 3</a:t>
            </a:r>
            <a:endParaRPr lang="en-US" b="1"/>
          </a:p>
        </p:txBody>
      </p:sp>
      <p:sp>
        <p:nvSpPr>
          <p:cNvPr id="3" name="Content Placeholder 2">
            <a:extLst>
              <a:ext uri="{FF2B5EF4-FFF2-40B4-BE49-F238E27FC236}">
                <a16:creationId xmlns:a16="http://schemas.microsoft.com/office/drawing/2014/main" id="{0DEDA9C4-DD67-DF41-A0AD-B26BD1013CB3}"/>
              </a:ext>
            </a:extLst>
          </p:cNvPr>
          <p:cNvSpPr>
            <a:spLocks noGrp="1"/>
          </p:cNvSpPr>
          <p:nvPr>
            <p:ph idx="1"/>
          </p:nvPr>
        </p:nvSpPr>
        <p:spPr/>
        <p:txBody>
          <a:bodyPr vert="horz" lIns="91440" tIns="45720" rIns="91440" bIns="45720" rtlCol="0">
            <a:normAutofit/>
          </a:bodyPr>
          <a:lstStyle/>
          <a:p>
            <a:r>
              <a:rPr lang="en-IN" sz="4000" b="1"/>
              <a:t>A Shepherd had 17 sheep. All but nine died. How many was he left with?</a:t>
            </a:r>
            <a:endParaRPr lang="en-US" sz="4000" b="1"/>
          </a:p>
        </p:txBody>
      </p:sp>
    </p:spTree>
    <p:extLst>
      <p:ext uri="{BB962C8B-B14F-4D97-AF65-F5344CB8AC3E}">
        <p14:creationId xmlns:p14="http://schemas.microsoft.com/office/powerpoint/2010/main" val="571254405"/>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FD478-BC25-E741-931B-4D98A7E8EEE8}"/>
              </a:ext>
            </a:extLst>
          </p:cNvPr>
          <p:cNvSpPr>
            <a:spLocks noGrp="1"/>
          </p:cNvSpPr>
          <p:nvPr>
            <p:ph type="title"/>
          </p:nvPr>
        </p:nvSpPr>
        <p:spPr/>
        <p:txBody>
          <a:bodyPr vert="horz" lIns="91440" tIns="45720" rIns="91440" bIns="45720" rtlCol="0" anchor="ctr">
            <a:normAutofit/>
          </a:bodyPr>
          <a:lstStyle/>
          <a:p>
            <a:r>
              <a:rPr lang="en-IN" b="1"/>
              <a:t>QUESTION NO. - 4</a:t>
            </a:r>
            <a:endParaRPr lang="en-US" b="1"/>
          </a:p>
        </p:txBody>
      </p:sp>
      <p:sp>
        <p:nvSpPr>
          <p:cNvPr id="3" name="Content Placeholder 2">
            <a:extLst>
              <a:ext uri="{FF2B5EF4-FFF2-40B4-BE49-F238E27FC236}">
                <a16:creationId xmlns:a16="http://schemas.microsoft.com/office/drawing/2014/main" id="{2B8C850A-3F13-5949-BC97-ABBF3D78D83F}"/>
              </a:ext>
            </a:extLst>
          </p:cNvPr>
          <p:cNvSpPr>
            <a:spLocks noGrp="1"/>
          </p:cNvSpPr>
          <p:nvPr>
            <p:ph idx="1"/>
          </p:nvPr>
        </p:nvSpPr>
        <p:spPr/>
        <p:txBody>
          <a:bodyPr vert="horz" lIns="91440" tIns="45720" rIns="91440" bIns="45720" rtlCol="0">
            <a:normAutofit/>
          </a:bodyPr>
          <a:lstStyle/>
          <a:p>
            <a:r>
              <a:rPr lang="en-IN" sz="4000" b="1"/>
              <a:t>Which player has won the Player of the Tournament title at the 2021 T20 World Cup final?</a:t>
            </a:r>
          </a:p>
          <a:p>
            <a:r>
              <a:rPr lang="en-IN" sz="4000" b="1"/>
              <a:t>किस खिलाड़ी ने 2021 टी20 विश्व कप फाइनल में प्लेयर ऑफ द टूर्नामेंट का खिताब जीता है?</a:t>
            </a:r>
            <a:endParaRPr lang="en-US" sz="4000" b="1"/>
          </a:p>
        </p:txBody>
      </p:sp>
    </p:spTree>
    <p:extLst>
      <p:ext uri="{BB962C8B-B14F-4D97-AF65-F5344CB8AC3E}">
        <p14:creationId xmlns:p14="http://schemas.microsoft.com/office/powerpoint/2010/main" val="2959354236"/>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C784C5-8A1A-FC4B-B673-307DD6246E58}"/>
              </a:ext>
            </a:extLst>
          </p:cNvPr>
          <p:cNvSpPr>
            <a:spLocks noGrp="1"/>
          </p:cNvSpPr>
          <p:nvPr>
            <p:ph type="title"/>
          </p:nvPr>
        </p:nvSpPr>
        <p:spPr>
          <a:xfrm>
            <a:off x="913774" y="-179572"/>
            <a:ext cx="10364451" cy="1596177"/>
          </a:xfrm>
        </p:spPr>
        <p:txBody>
          <a:bodyPr vert="horz" lIns="91440" tIns="45720" rIns="91440" bIns="45720" rtlCol="0" anchor="ctr">
            <a:normAutofit/>
          </a:bodyPr>
          <a:lstStyle/>
          <a:p>
            <a:r>
              <a:rPr lang="en-IN" b="1"/>
              <a:t>QUESTION NO. - 5</a:t>
            </a:r>
            <a:endParaRPr lang="en-US" b="1"/>
          </a:p>
        </p:txBody>
      </p:sp>
      <p:sp>
        <p:nvSpPr>
          <p:cNvPr id="3" name="Content Placeholder 2">
            <a:extLst>
              <a:ext uri="{FF2B5EF4-FFF2-40B4-BE49-F238E27FC236}">
                <a16:creationId xmlns:a16="http://schemas.microsoft.com/office/drawing/2014/main" id="{4DC0F2A3-D689-E84F-87CD-AAA5A04C2F1A}"/>
              </a:ext>
            </a:extLst>
          </p:cNvPr>
          <p:cNvSpPr>
            <a:spLocks noGrp="1"/>
          </p:cNvSpPr>
          <p:nvPr>
            <p:ph idx="1"/>
          </p:nvPr>
        </p:nvSpPr>
        <p:spPr>
          <a:xfrm>
            <a:off x="599299" y="1416605"/>
            <a:ext cx="10364452" cy="5664145"/>
          </a:xfrm>
        </p:spPr>
        <p:txBody>
          <a:bodyPr vert="horz" lIns="91440" tIns="45720" rIns="91440" bIns="45720" rtlCol="0">
            <a:normAutofit/>
          </a:bodyPr>
          <a:lstStyle/>
          <a:p>
            <a:r>
              <a:rPr lang="en-IN" sz="4000" b="1"/>
              <a:t>One morning after sunrise, Suresh was standing facing a pole. The shadow of the pole fell exactly to his right. To which direction was he facing?</a:t>
            </a:r>
          </a:p>
          <a:p>
            <a:r>
              <a:rPr lang="en-IN" sz="4000" b="1"/>
              <a:t>एक सुबह सूर्योदय के बाद सुरेश एक खम्भे के सामने खड़ा था। खम्भे की छाया ठीक उसके दाहिनी ओर पड़ी। उसका मुख किस दिशा की ओर था?</a:t>
            </a:r>
            <a:endParaRPr lang="en-US" sz="4000" b="1"/>
          </a:p>
        </p:txBody>
      </p:sp>
    </p:spTree>
    <p:extLst>
      <p:ext uri="{BB962C8B-B14F-4D97-AF65-F5344CB8AC3E}">
        <p14:creationId xmlns:p14="http://schemas.microsoft.com/office/powerpoint/2010/main" val="127269986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502ED-6FA7-F044-8F95-B76DE8AE9466}"/>
              </a:ext>
            </a:extLst>
          </p:cNvPr>
          <p:cNvSpPr>
            <a:spLocks noGrp="1"/>
          </p:cNvSpPr>
          <p:nvPr>
            <p:ph type="title"/>
          </p:nvPr>
        </p:nvSpPr>
        <p:spPr>
          <a:xfrm>
            <a:off x="913776" y="-300721"/>
            <a:ext cx="10364451" cy="1596177"/>
          </a:xfrm>
        </p:spPr>
        <p:txBody>
          <a:bodyPr vert="horz" lIns="91440" tIns="45720" rIns="91440" bIns="45720" rtlCol="0" anchor="ctr">
            <a:normAutofit/>
          </a:bodyPr>
          <a:lstStyle/>
          <a:p>
            <a:r>
              <a:rPr lang="en-IN" b="1"/>
              <a:t>QUESTION NO. - 6</a:t>
            </a:r>
            <a:endParaRPr lang="en-US" b="1"/>
          </a:p>
        </p:txBody>
      </p:sp>
      <p:sp>
        <p:nvSpPr>
          <p:cNvPr id="3" name="Content Placeholder 2">
            <a:extLst>
              <a:ext uri="{FF2B5EF4-FFF2-40B4-BE49-F238E27FC236}">
                <a16:creationId xmlns:a16="http://schemas.microsoft.com/office/drawing/2014/main" id="{B4F9DD37-E3B9-D34D-B0AB-9AC5E8A26EA5}"/>
              </a:ext>
            </a:extLst>
          </p:cNvPr>
          <p:cNvSpPr>
            <a:spLocks noGrp="1"/>
          </p:cNvSpPr>
          <p:nvPr>
            <p:ph idx="1"/>
          </p:nvPr>
        </p:nvSpPr>
        <p:spPr>
          <a:xfrm>
            <a:off x="417871" y="1040191"/>
            <a:ext cx="10364452" cy="6613676"/>
          </a:xfrm>
        </p:spPr>
        <p:txBody>
          <a:bodyPr vert="horz" lIns="91440" tIns="45720" rIns="91440" bIns="45720" rtlCol="0">
            <a:normAutofit/>
          </a:bodyPr>
          <a:lstStyle/>
          <a:p>
            <a:r>
              <a:rPr lang="en-IN" sz="4000" b="1"/>
              <a:t>If it is possible to from a word with the first, fourth, seventh and eleventh letters in the word 'SPHERVLVODS' write the second letter of that word. </a:t>
            </a:r>
          </a:p>
          <a:p>
            <a:r>
              <a:rPr lang="en-IN" sz="4000" b="1"/>
              <a:t>यदि संभव हो तो ‘SPHERVLVODS’ शब्द के पहले, चौथे, सातवें और ग्यारहवें अक्षर वाले शब्द से उस शब्द का दूसरा अक्षर लिखें।</a:t>
            </a:r>
            <a:endParaRPr lang="en-US" sz="4000" b="1"/>
          </a:p>
        </p:txBody>
      </p:sp>
    </p:spTree>
    <p:extLst>
      <p:ext uri="{BB962C8B-B14F-4D97-AF65-F5344CB8AC3E}">
        <p14:creationId xmlns:p14="http://schemas.microsoft.com/office/powerpoint/2010/main" val="3953493596"/>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F8CD2-0788-9845-83CF-A3A783C38465}"/>
              </a:ext>
            </a:extLst>
          </p:cNvPr>
          <p:cNvSpPr>
            <a:spLocks noGrp="1"/>
          </p:cNvSpPr>
          <p:nvPr>
            <p:ph type="title"/>
          </p:nvPr>
        </p:nvSpPr>
        <p:spPr/>
        <p:txBody>
          <a:bodyPr vert="horz" lIns="91440" tIns="45720" rIns="91440" bIns="45720" rtlCol="0" anchor="ctr">
            <a:normAutofit/>
          </a:bodyPr>
          <a:lstStyle/>
          <a:p>
            <a:r>
              <a:rPr lang="en-IN" b="1"/>
              <a:t>QUESTION NO. - 7</a:t>
            </a:r>
            <a:endParaRPr lang="en-US" b="1"/>
          </a:p>
        </p:txBody>
      </p:sp>
      <p:sp>
        <p:nvSpPr>
          <p:cNvPr id="3" name="Content Placeholder 2">
            <a:extLst>
              <a:ext uri="{FF2B5EF4-FFF2-40B4-BE49-F238E27FC236}">
                <a16:creationId xmlns:a16="http://schemas.microsoft.com/office/drawing/2014/main" id="{28A28C32-D2B0-1141-B6C9-D96AA1C0022A}"/>
              </a:ext>
            </a:extLst>
          </p:cNvPr>
          <p:cNvSpPr>
            <a:spLocks noGrp="1"/>
          </p:cNvSpPr>
          <p:nvPr>
            <p:ph idx="1"/>
          </p:nvPr>
        </p:nvSpPr>
        <p:spPr/>
        <p:txBody>
          <a:bodyPr vert="horz" lIns="91440" tIns="45720" rIns="91440" bIns="45720" rtlCol="0">
            <a:normAutofit/>
          </a:bodyPr>
          <a:lstStyle/>
          <a:p>
            <a:r>
              <a:rPr lang="en-IN" sz="4000" b="1"/>
              <a:t>Study of earthquake is known as..</a:t>
            </a:r>
          </a:p>
          <a:p>
            <a:r>
              <a:rPr lang="en-IN" sz="4000" b="1"/>
              <a:t>भूकंप के अध्ययन के रूप में जाना जाता है ..</a:t>
            </a:r>
            <a:endParaRPr lang="en-US" sz="4000" b="1"/>
          </a:p>
        </p:txBody>
      </p:sp>
    </p:spTree>
    <p:extLst>
      <p:ext uri="{BB962C8B-B14F-4D97-AF65-F5344CB8AC3E}">
        <p14:creationId xmlns:p14="http://schemas.microsoft.com/office/powerpoint/2010/main" val="390999494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95994-55EA-C244-8BA9-AFCA8421A1BE}"/>
              </a:ext>
            </a:extLst>
          </p:cNvPr>
          <p:cNvSpPr>
            <a:spLocks noGrp="1"/>
          </p:cNvSpPr>
          <p:nvPr>
            <p:ph type="title"/>
          </p:nvPr>
        </p:nvSpPr>
        <p:spPr>
          <a:xfrm>
            <a:off x="1071013" y="-320155"/>
            <a:ext cx="10364451" cy="1596177"/>
          </a:xfrm>
        </p:spPr>
        <p:txBody>
          <a:bodyPr vert="horz" lIns="91440" tIns="45720" rIns="91440" bIns="45720" rtlCol="0" anchor="ctr">
            <a:normAutofit/>
          </a:bodyPr>
          <a:lstStyle/>
          <a:p>
            <a:r>
              <a:rPr lang="en-IN" b="1"/>
              <a:t>QUESTION NO. - 8</a:t>
            </a:r>
            <a:endParaRPr lang="en-US" b="1"/>
          </a:p>
        </p:txBody>
      </p:sp>
      <p:sp>
        <p:nvSpPr>
          <p:cNvPr id="3" name="Content Placeholder 2">
            <a:extLst>
              <a:ext uri="{FF2B5EF4-FFF2-40B4-BE49-F238E27FC236}">
                <a16:creationId xmlns:a16="http://schemas.microsoft.com/office/drawing/2014/main" id="{56A55C30-21A9-B444-BA70-23AAFB1CBA62}"/>
              </a:ext>
            </a:extLst>
          </p:cNvPr>
          <p:cNvSpPr>
            <a:spLocks noGrp="1"/>
          </p:cNvSpPr>
          <p:nvPr>
            <p:ph idx="1"/>
          </p:nvPr>
        </p:nvSpPr>
        <p:spPr>
          <a:xfrm>
            <a:off x="756536" y="749534"/>
            <a:ext cx="10515600" cy="4351338"/>
          </a:xfrm>
        </p:spPr>
        <p:txBody>
          <a:bodyPr vert="horz" lIns="91440" tIns="45720" rIns="91440" bIns="45720" rtlCol="0">
            <a:normAutofit/>
          </a:bodyPr>
          <a:lstStyle/>
          <a:p>
            <a:r>
              <a:rPr lang="en-IN" sz="3200" b="1"/>
              <a:t>Two Position of a dice are shown below as (i) and (i). When six is at the bottom, what number will be at the top?</a:t>
            </a:r>
          </a:p>
          <a:p>
            <a:r>
              <a:rPr lang="en-IN" sz="3200" b="1"/>
              <a:t>एक पासे की दो स्थितियों को नीचे (i) और (i) के रूप में दिखाया गया है। जब छक्का सबसे नीचे हो, तो सबसे ऊपर कौन सी संख्या होगी?</a:t>
            </a:r>
          </a:p>
        </p:txBody>
      </p:sp>
      <p:pic>
        <p:nvPicPr>
          <p:cNvPr id="4" name="Picture 3">
            <a:extLst>
              <a:ext uri="{FF2B5EF4-FFF2-40B4-BE49-F238E27FC236}">
                <a16:creationId xmlns:a16="http://schemas.microsoft.com/office/drawing/2014/main" id="{C0E4E566-943E-8846-B711-A6B77382AF2C}"/>
              </a:ext>
            </a:extLst>
          </p:cNvPr>
          <p:cNvPicPr>
            <a:picLocks noChangeAspect="1"/>
          </p:cNvPicPr>
          <p:nvPr/>
        </p:nvPicPr>
        <p:blipFill>
          <a:blip r:embed="rId2"/>
          <a:stretch>
            <a:fillRect/>
          </a:stretch>
        </p:blipFill>
        <p:spPr>
          <a:xfrm>
            <a:off x="3885574" y="4039393"/>
            <a:ext cx="4257524" cy="2558388"/>
          </a:xfrm>
          <a:prstGeom prst="rect">
            <a:avLst/>
          </a:prstGeom>
        </p:spPr>
      </p:pic>
    </p:spTree>
    <p:extLst>
      <p:ext uri="{BB962C8B-B14F-4D97-AF65-F5344CB8AC3E}">
        <p14:creationId xmlns:p14="http://schemas.microsoft.com/office/powerpoint/2010/main" val="637019481"/>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12</Slides>
  <Notes>0</Notes>
  <HiddenSlides>0</HiddenSlide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Droplet</vt:lpstr>
      <vt:lpstr>RAPID QUESTION SET:- III</vt:lpstr>
      <vt:lpstr>QUESTION NO. - 1</vt:lpstr>
      <vt:lpstr>QUESTION NO. - 2</vt:lpstr>
      <vt:lpstr>QUESTION NO. - 3</vt:lpstr>
      <vt:lpstr>QUESTION NO. - 4</vt:lpstr>
      <vt:lpstr>QUESTION NO. - 5</vt:lpstr>
      <vt:lpstr>QUESTION NO. - 6</vt:lpstr>
      <vt:lpstr>QUESTION NO. - 7</vt:lpstr>
      <vt:lpstr>QUESTION NO. - 8</vt:lpstr>
      <vt:lpstr>QUESTION NO. – 9 Identify the  Tv Serial To which this Audio Clip is related to. उस टीवी सीरियल की पहचान करें जिससे यह ऑडियो क्लिप संबंधित है।</vt:lpstr>
      <vt:lpstr> 10. This is a national memorial monument, notable independent activists, including Batukeshwar Dutt, Yogendra Shukla and Veer Savarkar were imprisoned here during the struggle for India’s independence. Identify it.यह एक राष्ट्रीय स्मारक स्मारक है, भारत की स्वतंत्रता के संघर्ष के दौरान बटुकेश्वर दत्त, योगेंद्र शुक्ला और वीर सावरकर सहित उल्लेखनीय स्वतंत्र कार्यकर्ताओं को यहां कैद किया गया था। इसे पहचानें।</vt:lpstr>
      <vt:lpstr>ANSWERS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AJMAT ALI</dc:creator>
  <cp:lastModifiedBy>AJMAT ALI</cp:lastModifiedBy>
  <cp:revision>13</cp:revision>
  <dcterms:created xsi:type="dcterms:W3CDTF">2021-12-07T17:29:08Z</dcterms:created>
  <dcterms:modified xsi:type="dcterms:W3CDTF">2021-12-10T10:59:08Z</dcterms:modified>
</cp:coreProperties>
</file>